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70" r:id="rId2"/>
    <p:sldId id="280" r:id="rId3"/>
    <p:sldId id="291" r:id="rId4"/>
    <p:sldId id="293" r:id="rId5"/>
    <p:sldId id="294" r:id="rId6"/>
    <p:sldId id="295" r:id="rId7"/>
    <p:sldId id="29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0000"/>
    <a:srgbClr val="F2B800"/>
    <a:srgbClr val="02C6FF"/>
    <a:srgbClr val="E6E3FF"/>
    <a:srgbClr val="EF4092"/>
    <a:srgbClr val="3E138B"/>
    <a:srgbClr val="3F148B"/>
    <a:srgbClr val="63CAFF"/>
    <a:srgbClr val="35045B"/>
    <a:srgbClr val="1E08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F0D6AE-4B6F-406B-84CE-E1A5BBC7428C}" v="537" dt="2020-04-23T21:56:47.573"/>
    <p1510:client id="{6904E36A-1CB3-4BEE-ABD5-5E73228AB7DE}" v="260" dt="2020-04-23T22:35:52.975"/>
    <p1510:client id="{E9BEB36A-9BA8-44A4-B5EE-813C4D56B058}" v="11" dt="2020-04-23T22:10:26.7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81"/>
    <p:restoredTop sz="75725" autoAdjust="0"/>
  </p:normalViewPr>
  <p:slideViewPr>
    <p:cSldViewPr snapToGrid="0" snapToObjects="1">
      <p:cViewPr varScale="1">
        <p:scale>
          <a:sx n="70" d="100"/>
          <a:sy n="70" d="100"/>
        </p:scale>
        <p:origin x="8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BAD77E-84A7-954E-BFA7-8933A99F4B11}" type="datetimeFigureOut">
              <a:rPr kumimoji="1" lang="zh-CN" altLang="en-US" smtClean="0"/>
              <a:t>2020/4/23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82B5F4-BF1C-F14D-AB06-81693A55546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302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2B5F4-BF1C-F14D-AB06-81693A555460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04631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2B5F4-BF1C-F14D-AB06-81693A555460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59963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2B5F4-BF1C-F14D-AB06-81693A555460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557801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2B5F4-BF1C-F14D-AB06-81693A555460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27951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0791461-CF25-8D44-B5D1-AC7BCE2C97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311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F6B6543A-D8C6-DD4B-A40E-D06A501872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252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A2DAA1D-20D3-B845-8C3B-4683EC664A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774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E62113-BABC-43C0-AC95-025B5C754384}" type="datetime1">
              <a:rPr kumimoji="1" lang="zh-CN" altLang="en-US" smtClean="0"/>
              <a:t>2020/4/23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01951C-CBE4-D74B-BDFA-6DD3A898537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23352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1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74BCCC1-2209-427F-BFC8-BE913AA13D1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4701951C-CBE4-D74B-BDFA-6DD3A8985378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1559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2" descr="图片包含 户外, 服装, 人, 男人&#10;&#10;已生成极高可信度的说明">
            <a:extLst>
              <a:ext uri="{FF2B5EF4-FFF2-40B4-BE49-F238E27FC236}">
                <a16:creationId xmlns:a16="http://schemas.microsoft.com/office/drawing/2014/main" id="{A69B98BC-5406-4742-BBC4-F30C3112A6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3234" b="-1974"/>
          <a:stretch/>
        </p:blipFill>
        <p:spPr>
          <a:xfrm>
            <a:off x="1938594" y="1907257"/>
            <a:ext cx="2848048" cy="2844558"/>
          </a:xfrm>
          <a:prstGeom prst="rect">
            <a:avLst/>
          </a:prstGeo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D49273A9-AA56-5849-950A-3D8B57686376}"/>
              </a:ext>
            </a:extLst>
          </p:cNvPr>
          <p:cNvGrpSpPr/>
          <p:nvPr/>
        </p:nvGrpSpPr>
        <p:grpSpPr>
          <a:xfrm>
            <a:off x="5535363" y="2042160"/>
            <a:ext cx="4826512" cy="2847898"/>
            <a:chOff x="5443922" y="2787779"/>
            <a:chExt cx="4826512" cy="2847898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FFD9E630-43DA-FC4A-8D3B-64AF321933F6}"/>
                </a:ext>
              </a:extLst>
            </p:cNvPr>
            <p:cNvSpPr txBox="1"/>
            <p:nvPr/>
          </p:nvSpPr>
          <p:spPr>
            <a:xfrm>
              <a:off x="5443923" y="3310999"/>
              <a:ext cx="2954655" cy="646331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r>
                <a:rPr lang="zh-CN" altLang="en-US">
                  <a:solidFill>
                    <a:schemeClr val="bg1"/>
                  </a:solidFill>
                  <a:latin typeface="PingFang SC" panose="020B0400000000000000" pitchFamily="34" charset="-122"/>
                  <a:ea typeface="PingFang SC"/>
                </a:rPr>
                <a:t>红鲤鱼与绿鲤鱼与驴队</a:t>
              </a:r>
              <a:endParaRPr lang="zh-CN" altLang="en-US" dirty="0">
                <a:solidFill>
                  <a:schemeClr val="bg1"/>
                </a:solidFill>
                <a:latin typeface="PingFang SC" panose="020B0400000000000000" pitchFamily="34" charset="-122"/>
                <a:ea typeface="PingFang SC"/>
              </a:endParaRPr>
            </a:p>
            <a:p>
              <a:r>
                <a:rPr lang="zh-CN" altLang="en-US">
                  <a:solidFill>
                    <a:schemeClr val="bg1"/>
                  </a:solidFill>
                  <a:latin typeface="PingFang SC" panose="020B0400000000000000" pitchFamily="34" charset="-122"/>
                  <a:ea typeface="PingFang SC"/>
                </a:rPr>
                <a:t>上海述信信息科技有限公司</a:t>
              </a:r>
              <a:endParaRPr lang="zh-CN" altLang="en-US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53E34166-EB9C-5840-A4BA-E3923556B08E}"/>
                </a:ext>
              </a:extLst>
            </p:cNvPr>
            <p:cNvSpPr txBox="1"/>
            <p:nvPr/>
          </p:nvSpPr>
          <p:spPr>
            <a:xfrm>
              <a:off x="5443923" y="2787779"/>
              <a:ext cx="2972160" cy="52322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2800" b="1">
                  <a:solidFill>
                    <a:schemeClr val="bg1"/>
                  </a:solidFill>
                  <a:latin typeface="PingFang SC Semibold" panose="020B0400000000000000" pitchFamily="34" charset="-122"/>
                  <a:ea typeface="PingFang SC Semibold"/>
                </a:rPr>
                <a:t>陆禹淳 Derek Lu</a:t>
              </a:r>
              <a:endParaRPr kumimoji="1" lang="zh-CN" altLang="en-US" sz="2800" b="1" dirty="0">
                <a:solidFill>
                  <a:schemeClr val="bg1"/>
                </a:solidFill>
                <a:latin typeface="PingFang SC Semibold" panose="020B0400000000000000" pitchFamily="34" charset="-122"/>
                <a:ea typeface="PingFang SC Semibold" panose="020B0400000000000000" pitchFamily="34" charset="-122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5569FD44-CE8F-C041-88AE-2711B8DDFE87}"/>
                </a:ext>
              </a:extLst>
            </p:cNvPr>
            <p:cNvSpPr txBox="1"/>
            <p:nvPr/>
          </p:nvSpPr>
          <p:spPr>
            <a:xfrm>
              <a:off x="5443922" y="3965604"/>
              <a:ext cx="4826512" cy="167007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>
                  <a:solidFill>
                    <a:schemeClr val="bg1"/>
                  </a:solidFill>
                  <a:latin typeface="PingFang SC Light" panose="020B0300000000000000" pitchFamily="34" charset="-122"/>
                  <a:ea typeface="PingFang SC Light"/>
                </a:rPr>
                <a:t>上海交大饮水思源BBS Web板板主、技术智囊</a:t>
              </a:r>
              <a:endParaRPr lang="zh-CN" altLang="en-US" sz="1400" dirty="0">
                <a:solidFill>
                  <a:schemeClr val="bg1"/>
                </a:solidFill>
                <a:latin typeface="PingFang SC Light" panose="020B0300000000000000" pitchFamily="34" charset="-122"/>
                <a:ea typeface="PingFang SC Light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>
                  <a:solidFill>
                    <a:schemeClr val="bg1"/>
                  </a:solidFill>
                  <a:latin typeface="PingFang SC Light" panose="020B0300000000000000" pitchFamily="34" charset="-122"/>
                  <a:ea typeface="PingFang SC Light"/>
                </a:rPr>
                <a:t>《JavaScript面向对象编程指南》及《Python算法原理》译者。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400">
                  <a:solidFill>
                    <a:schemeClr val="bg1"/>
                  </a:solidFill>
                  <a:latin typeface="PingFang SC Light" panose="020B0300000000000000" pitchFamily="34" charset="-122"/>
                  <a:ea typeface="PingFang SC Light"/>
                </a:rPr>
                <a:t>分享内容：可自动化的提供一种可自定义的线上会议手工排版方式，同时配合自动排版。</a:t>
              </a:r>
              <a:endParaRPr lang="zh-CN" altLang="en-US" sz="1400" dirty="0">
                <a:solidFill>
                  <a:schemeClr val="bg1"/>
                </a:solidFill>
                <a:latin typeface="PingFang SC Light" panose="020B0300000000000000" pitchFamily="34" charset="-122"/>
                <a:ea typeface="PingFang SC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4268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2">
            <a:extLst>
              <a:ext uri="{FF2B5EF4-FFF2-40B4-BE49-F238E27FC236}">
                <a16:creationId xmlns:a16="http://schemas.microsoft.com/office/drawing/2014/main" id="{8C4A8907-CAC6-4DEC-A473-18947DE8B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497" y="860512"/>
            <a:ext cx="7987070" cy="594813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2EFB41B-352D-421B-9CCA-C89E65E3A426}"/>
              </a:ext>
            </a:extLst>
          </p:cNvPr>
          <p:cNvSpPr txBox="1"/>
          <p:nvPr/>
        </p:nvSpPr>
        <p:spPr>
          <a:xfrm>
            <a:off x="8624529" y="2200786"/>
            <a:ext cx="3202037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2800">
                <a:ea typeface="DengXian"/>
              </a:rPr>
              <a:t>单个用户加入频道</a:t>
            </a:r>
            <a:endParaRPr lang="zh-CN" sz="2800">
              <a:ea typeface="DengXian"/>
            </a:endParaRPr>
          </a:p>
          <a:p>
            <a:r>
              <a:rPr lang="zh-CN" altLang="en-US" sz="2800">
                <a:ea typeface="DengXian"/>
              </a:rPr>
              <a:t>--占满全屏</a:t>
            </a:r>
            <a:endParaRPr lang="zh-CN" sz="2800">
              <a:ea typeface="DengXian"/>
            </a:endParaRPr>
          </a:p>
        </p:txBody>
      </p:sp>
    </p:spTree>
    <p:extLst>
      <p:ext uri="{BB962C8B-B14F-4D97-AF65-F5344CB8AC3E}">
        <p14:creationId xmlns:p14="http://schemas.microsoft.com/office/powerpoint/2010/main" val="1276068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2" descr="图片包含 照片, 人, 服装, 面具&#10;&#10;已生成极高可信度的说明">
            <a:extLst>
              <a:ext uri="{FF2B5EF4-FFF2-40B4-BE49-F238E27FC236}">
                <a16:creationId xmlns:a16="http://schemas.microsoft.com/office/drawing/2014/main" id="{C9CEC7D7-818A-42AC-A1A5-D2AC38B03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981" y="950641"/>
            <a:ext cx="7774038" cy="579246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9958AB-9073-43E8-855C-D3952E4D306B}"/>
              </a:ext>
            </a:extLst>
          </p:cNvPr>
          <p:cNvSpPr txBox="1"/>
          <p:nvPr/>
        </p:nvSpPr>
        <p:spPr>
          <a:xfrm>
            <a:off x="8100142" y="2200786"/>
            <a:ext cx="3267586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2800">
                <a:ea typeface="DengXian"/>
              </a:rPr>
              <a:t>三用户加入频道</a:t>
            </a:r>
            <a:endParaRPr lang="zh-CN" sz="2800">
              <a:ea typeface="DengXian"/>
            </a:endParaRPr>
          </a:p>
          <a:p>
            <a:r>
              <a:rPr lang="zh-CN" altLang="en-US" sz="2800">
                <a:ea typeface="DengXian"/>
              </a:rPr>
              <a:t>--自动变成四分屏</a:t>
            </a:r>
            <a:endParaRPr lang="zh-CN" sz="2800">
              <a:ea typeface="DengXian"/>
            </a:endParaRPr>
          </a:p>
        </p:txBody>
      </p:sp>
    </p:spTree>
    <p:extLst>
      <p:ext uri="{BB962C8B-B14F-4D97-AF65-F5344CB8AC3E}">
        <p14:creationId xmlns:p14="http://schemas.microsoft.com/office/powerpoint/2010/main" val="1005077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2" descr="图片包含 服装, 照片, 男人, 西装&#10;&#10;已生成极高可信度的说明">
            <a:extLst>
              <a:ext uri="{FF2B5EF4-FFF2-40B4-BE49-F238E27FC236}">
                <a16:creationId xmlns:a16="http://schemas.microsoft.com/office/drawing/2014/main" id="{9FE86DC8-7EFF-46CE-9A26-130EDC1B1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060" y="1028866"/>
            <a:ext cx="7703388" cy="572041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C0FD53F-781D-4C5D-B3C0-B6685B6C8BAC}"/>
              </a:ext>
            </a:extLst>
          </p:cNvPr>
          <p:cNvSpPr txBox="1"/>
          <p:nvPr/>
        </p:nvSpPr>
        <p:spPr>
          <a:xfrm>
            <a:off x="8182077" y="2503948"/>
            <a:ext cx="3857521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2800">
                <a:ea typeface="DengXian"/>
              </a:rPr>
              <a:t>可以通过拖拽把重要的与会人放大</a:t>
            </a:r>
          </a:p>
          <a:p>
            <a:r>
              <a:rPr lang="zh-CN" altLang="en-US" sz="2800">
                <a:ea typeface="DengXian"/>
              </a:rPr>
              <a:t>（他的声音也会变大）</a:t>
            </a:r>
            <a:endParaRPr lang="zh-CN" altLang="en-US" sz="2800" dirty="0">
              <a:ea typeface="DengXian"/>
            </a:endParaRPr>
          </a:p>
        </p:txBody>
      </p:sp>
    </p:spTree>
    <p:extLst>
      <p:ext uri="{BB962C8B-B14F-4D97-AF65-F5344CB8AC3E}">
        <p14:creationId xmlns:p14="http://schemas.microsoft.com/office/powerpoint/2010/main" val="1173082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2" descr="图片包含 服装, 照片, 男人, 看着&#10;&#10;已生成极高可信度的说明">
            <a:extLst>
              <a:ext uri="{FF2B5EF4-FFF2-40B4-BE49-F238E27FC236}">
                <a16:creationId xmlns:a16="http://schemas.microsoft.com/office/drawing/2014/main" id="{2B641E77-9843-4848-A3C5-A9D1A1EFA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9174" y="1040171"/>
            <a:ext cx="7954296" cy="596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279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CC356A0-05A3-8448-AC56-675638A057C9}"/>
              </a:ext>
            </a:extLst>
          </p:cNvPr>
          <p:cNvSpPr txBox="1"/>
          <p:nvPr/>
        </p:nvSpPr>
        <p:spPr>
          <a:xfrm>
            <a:off x="1600200" y="2644170"/>
            <a:ext cx="81381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96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Thanks !</a:t>
            </a:r>
            <a:endParaRPr kumimoji="1" lang="zh-CN" altLang="en-US" sz="9600" dirty="0">
              <a:solidFill>
                <a:schemeClr val="bg1"/>
              </a:solidFill>
              <a:latin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6748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12535</TotalTime>
  <Words>102</Words>
  <Application>Microsoft Office PowerPoint</Application>
  <PresentationFormat>宽屏</PresentationFormat>
  <Paragraphs>9</Paragraphs>
  <Slides>7</Slides>
  <Notes>4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8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Ma, Xiaoxi</cp:lastModifiedBy>
  <cp:revision>670</cp:revision>
  <dcterms:created xsi:type="dcterms:W3CDTF">2018-06-29T06:09:26Z</dcterms:created>
  <dcterms:modified xsi:type="dcterms:W3CDTF">2020-04-23T22:36:11Z</dcterms:modified>
</cp:coreProperties>
</file>

<file path=docProps/thumbnail.jpeg>
</file>